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5" r:id="rId2"/>
    <p:sldId id="291" r:id="rId3"/>
    <p:sldId id="290" r:id="rId4"/>
    <p:sldId id="289" r:id="rId5"/>
    <p:sldId id="314" r:id="rId6"/>
    <p:sldId id="313" r:id="rId7"/>
    <p:sldId id="308" r:id="rId8"/>
    <p:sldId id="309" r:id="rId9"/>
    <p:sldId id="310" r:id="rId10"/>
    <p:sldId id="311" r:id="rId11"/>
    <p:sldId id="294" r:id="rId12"/>
    <p:sldId id="295" r:id="rId13"/>
    <p:sldId id="296" r:id="rId14"/>
    <p:sldId id="307" r:id="rId15"/>
    <p:sldId id="292" r:id="rId16"/>
    <p:sldId id="293" r:id="rId17"/>
    <p:sldId id="299" r:id="rId18"/>
    <p:sldId id="306" r:id="rId19"/>
    <p:sldId id="304" r:id="rId20"/>
    <p:sldId id="300" r:id="rId21"/>
    <p:sldId id="305" r:id="rId22"/>
    <p:sldId id="30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D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159"/>
    <p:restoredTop sz="95755"/>
  </p:normalViewPr>
  <p:slideViewPr>
    <p:cSldViewPr snapToGrid="0" snapToObjects="1">
      <p:cViewPr varScale="1">
        <p:scale>
          <a:sx n="97" d="100"/>
          <a:sy n="97" d="100"/>
        </p:scale>
        <p:origin x="20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AB770-8064-3E41-B9BE-7206ABB6F7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3111C9-7B2D-F24C-ABFD-1D6C651D49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65646-C207-F746-A092-FC0A6420F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EF4D9-D281-424C-A7C4-06BC78789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B3F87-AF29-5142-AA01-3307A3437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3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DD3B-6D2B-C24F-8492-F029EFF5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497543-5950-8A43-B9E8-C084038FD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3DA12-5B6D-4940-8481-BD1188C82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5448D-139B-BF4C-9EB7-91939F5F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26A80-345E-784A-91C9-A22FF2BE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16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DB175D-7349-CB4A-A17F-0B81E6D40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9D0167-3D76-3248-91E8-F95E33952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A1868-4D35-E140-A7F5-5820CDA6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BD1FC-3BAF-B343-BBA6-1495414F4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6FD-98E6-0446-9E7C-F642A70A6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4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46F85-CAD6-3749-BBFF-071D163C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6C229-FD31-394B-B68A-8C39A5236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62F44-0CF8-9C41-BCB1-C1756D056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FF959-8901-164D-BD5B-5163BBA1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25BEE-012A-FC47-BF33-82019B72F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6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16D4-4FA1-DD42-9F22-9C3F24376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D7833-3656-E54D-9597-98CF06032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7154B-EA45-CC4C-8344-877DB51A0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9230E-2599-9B45-827C-F8CD27DB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388D6-2AD0-1A4C-B4FC-E787C141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7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23E0-7995-014D-BE78-EF41A3998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D5D57-2A7C-884C-8ADB-D5F286BBF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377D6-900D-104F-AE00-C208C9933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DCC6B-45BB-0D44-AC74-6FDADBFD0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109A2-725D-8547-9034-10B830EB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5DF8C-F5A8-7642-AF9F-37AB8C892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1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FCB5D-E70D-2244-8FFD-08EF79FC7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10A57-E815-6442-868B-49E8A4B7C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E34CD-F9E2-BB4E-9114-06DFCDDEA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20FDE1-12A3-7146-926C-F7CBAF7EBA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93B0C-43C7-864E-8E84-D77E25AAD9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35F6D-5B8A-424B-9F5D-3D533EC1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AE858-DD1F-E641-9BAF-836F353AE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E90A12-3B3B-2D44-BC15-507C91844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97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48A5F-FFFE-754F-8C9A-BEC110F7A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6BD3B-A1CF-5D4B-B8DA-1AF5C326E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5C897-2775-6846-BCA2-F9C4EDB92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88B713-FBA9-884F-9EF1-680452B59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7FB49C-6454-2242-B259-31D2FB312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84FB2-5F9D-3649-9276-738FCCA4A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F580C-5537-C14F-90BA-D00DF1AA6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3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658CE-7CF3-7F40-B419-CE8BFE5B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3A398-E979-EE42-A012-3BF5A40E0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8D48A4-D864-3340-985C-836E895A3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BFB6C-CA90-F049-A1AE-C42A3BB8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5860F-FEA3-984B-B396-49D69DE4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C7593-7567-2B48-ADEA-D655EF0E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6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71BDB-2669-1643-B11B-3F52EE089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CE30A4-F08A-9C48-AD24-5DA6E23E64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516C8-49CA-9543-846B-E1338E6D5F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AA322-E959-4E47-8650-59D7C2C35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6BAC3-399A-A546-9DBF-B2C750203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59506-E582-F84A-97A3-BCA5D501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33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D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C5ACEB-DC59-E04A-BA7C-7623EF9A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CBD390-1AC6-DF4B-8A2C-EEED70EF4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7B28F-A28D-7940-8B50-E03DDCBFE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369F9-54F3-734B-8156-57898CA5C466}" type="datetimeFigureOut">
              <a:rPr lang="en-US" smtClean="0"/>
              <a:t>7/11/21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03F04-5E5D-E040-B237-CC904B04E0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39515-F336-834F-9EC7-C8F0CB9CB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6179B-9070-E64C-9029-04E682E41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2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701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3BCDC7-3C00-9347-B07E-640259A8D26B}"/>
              </a:ext>
            </a:extLst>
          </p:cNvPr>
          <p:cNvGrpSpPr/>
          <p:nvPr/>
        </p:nvGrpSpPr>
        <p:grpSpPr>
          <a:xfrm>
            <a:off x="1830092" y="56505"/>
            <a:ext cx="8531816" cy="6769963"/>
            <a:chOff x="1830092" y="56505"/>
            <a:chExt cx="8531816" cy="676996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5FCC77B-3F9A-194A-A47A-254A9CF4E6C3}"/>
                </a:ext>
              </a:extLst>
            </p:cNvPr>
            <p:cNvGrpSpPr/>
            <p:nvPr/>
          </p:nvGrpSpPr>
          <p:grpSpPr>
            <a:xfrm>
              <a:off x="1830092" y="56505"/>
              <a:ext cx="8531816" cy="6769963"/>
              <a:chOff x="1565955" y="-67406"/>
              <a:chExt cx="9060004" cy="7189078"/>
            </a:xfrm>
          </p:grpSpPr>
          <p:pic>
            <p:nvPicPr>
              <p:cNvPr id="3" name="Picture 2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545D1461-F51A-F144-993A-E691BD248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7501" t="24287" r="19999" b="23318"/>
              <a:stretch/>
            </p:blipFill>
            <p:spPr>
              <a:xfrm>
                <a:off x="1938528" y="257575"/>
                <a:ext cx="8324734" cy="4673239"/>
              </a:xfrm>
              <a:prstGeom prst="rect">
                <a:avLst/>
              </a:prstGeom>
            </p:spPr>
          </p:pic>
          <p:pic>
            <p:nvPicPr>
              <p:cNvPr id="1030" name="Picture 6" descr="Download Apple Mac Computer Screen HQ PNG Image | FreePNGImg">
                <a:extLst>
                  <a:ext uri="{FF2B5EF4-FFF2-40B4-BE49-F238E27FC236}">
                    <a16:creationId xmlns:a16="http://schemas.microsoft.com/office/drawing/2014/main" id="{118E85CC-D56F-D64F-A061-869AB11E03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5955" y="-67406"/>
                <a:ext cx="9060004" cy="7189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657290-1396-3844-AE77-ABF21FEF81C0}"/>
                  </a:ext>
                </a:extLst>
              </p:cNvPr>
              <p:cNvSpPr/>
              <p:nvPr/>
            </p:nvSpPr>
            <p:spPr>
              <a:xfrm>
                <a:off x="5864772" y="5423338"/>
                <a:ext cx="536028" cy="48873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5C950DD5-4620-B845-81E5-14D298C87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89121" y="352030"/>
              <a:ext cx="7862102" cy="4422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369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FCC77B-3F9A-194A-A47A-254A9CF4E6C3}"/>
              </a:ext>
            </a:extLst>
          </p:cNvPr>
          <p:cNvGrpSpPr/>
          <p:nvPr/>
        </p:nvGrpSpPr>
        <p:grpSpPr>
          <a:xfrm>
            <a:off x="1830092" y="56505"/>
            <a:ext cx="8531816" cy="6769963"/>
            <a:chOff x="1565955" y="-67406"/>
            <a:chExt cx="9060004" cy="7189078"/>
          </a:xfrm>
        </p:grpSpPr>
        <p:pic>
          <p:nvPicPr>
            <p:cNvPr id="3" name="Picture 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545D1461-F51A-F144-993A-E691BD2486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501" t="24287" r="19999" b="23318"/>
            <a:stretch/>
          </p:blipFill>
          <p:spPr>
            <a:xfrm>
              <a:off x="1938528" y="257575"/>
              <a:ext cx="8324734" cy="4673239"/>
            </a:xfrm>
            <a:prstGeom prst="rect">
              <a:avLst/>
            </a:prstGeom>
          </p:spPr>
        </p:pic>
        <p:pic>
          <p:nvPicPr>
            <p:cNvPr id="1030" name="Picture 6" descr="Download Apple Mac Computer Screen HQ PNG Image | FreePNGImg">
              <a:extLst>
                <a:ext uri="{FF2B5EF4-FFF2-40B4-BE49-F238E27FC236}">
                  <a16:creationId xmlns:a16="http://schemas.microsoft.com/office/drawing/2014/main" id="{118E85CC-D56F-D64F-A061-869AB11E0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5955" y="-67406"/>
              <a:ext cx="9060004" cy="71890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B657290-1396-3844-AE77-ABF21FEF81C0}"/>
                </a:ext>
              </a:extLst>
            </p:cNvPr>
            <p:cNvSpPr/>
            <p:nvPr/>
          </p:nvSpPr>
          <p:spPr>
            <a:xfrm>
              <a:off x="5864772" y="5423338"/>
              <a:ext cx="536028" cy="48873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9726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>
            <a:extLst>
              <a:ext uri="{FF2B5EF4-FFF2-40B4-BE49-F238E27FC236}">
                <a16:creationId xmlns:a16="http://schemas.microsoft.com/office/drawing/2014/main" id="{BAB39187-0CD0-A948-9D2C-E8BFCDDE4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991" y="45720"/>
            <a:ext cx="6740122" cy="6553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89ED87B7-8E3A-144A-A9E8-AAB4EAFEB9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72" t="12339" r="25557" b="5259"/>
          <a:stretch/>
        </p:blipFill>
        <p:spPr>
          <a:xfrm>
            <a:off x="4044695" y="438274"/>
            <a:ext cx="4102608" cy="5856664"/>
          </a:xfrm>
          <a:prstGeom prst="roundRect">
            <a:avLst>
              <a:gd name="adj" fmla="val 1956"/>
            </a:avLst>
          </a:prstGeom>
        </p:spPr>
      </p:pic>
    </p:spTree>
    <p:extLst>
      <p:ext uri="{BB962C8B-B14F-4D97-AF65-F5344CB8AC3E}">
        <p14:creationId xmlns:p14="http://schemas.microsoft.com/office/powerpoint/2010/main" val="370348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63F29E9-A8A5-DD42-B74B-D5EA893AA5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09" t="18852" r="53001" b="22108"/>
          <a:stretch/>
        </p:blipFill>
        <p:spPr>
          <a:xfrm>
            <a:off x="4929111" y="1382915"/>
            <a:ext cx="2290746" cy="407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3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FCC77B-3F9A-194A-A47A-254A9CF4E6C3}"/>
              </a:ext>
            </a:extLst>
          </p:cNvPr>
          <p:cNvGrpSpPr/>
          <p:nvPr/>
        </p:nvGrpSpPr>
        <p:grpSpPr>
          <a:xfrm>
            <a:off x="1830092" y="56505"/>
            <a:ext cx="8531816" cy="6769963"/>
            <a:chOff x="1565955" y="-67406"/>
            <a:chExt cx="9060004" cy="7189078"/>
          </a:xfrm>
        </p:grpSpPr>
        <p:pic>
          <p:nvPicPr>
            <p:cNvPr id="3" name="Picture 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545D1461-F51A-F144-993A-E691BD2486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501" t="24287" r="19999" b="23318"/>
            <a:stretch/>
          </p:blipFill>
          <p:spPr>
            <a:xfrm>
              <a:off x="1938528" y="257575"/>
              <a:ext cx="8324734" cy="4673239"/>
            </a:xfrm>
            <a:prstGeom prst="rect">
              <a:avLst/>
            </a:prstGeom>
          </p:spPr>
        </p:pic>
        <p:pic>
          <p:nvPicPr>
            <p:cNvPr id="1030" name="Picture 6" descr="Download Apple Mac Computer Screen HQ PNG Image | FreePNGImg">
              <a:extLst>
                <a:ext uri="{FF2B5EF4-FFF2-40B4-BE49-F238E27FC236}">
                  <a16:creationId xmlns:a16="http://schemas.microsoft.com/office/drawing/2014/main" id="{118E85CC-D56F-D64F-A061-869AB11E0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5955" y="-67406"/>
              <a:ext cx="9060004" cy="71890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B657290-1396-3844-AE77-ABF21FEF81C0}"/>
                </a:ext>
              </a:extLst>
            </p:cNvPr>
            <p:cNvSpPr/>
            <p:nvPr/>
          </p:nvSpPr>
          <p:spPr>
            <a:xfrm>
              <a:off x="5864772" y="5423338"/>
              <a:ext cx="536028" cy="48873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261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FCC77B-3F9A-194A-A47A-254A9CF4E6C3}"/>
              </a:ext>
            </a:extLst>
          </p:cNvPr>
          <p:cNvGrpSpPr/>
          <p:nvPr/>
        </p:nvGrpSpPr>
        <p:grpSpPr>
          <a:xfrm>
            <a:off x="731406" y="44018"/>
            <a:ext cx="8531816" cy="6769963"/>
            <a:chOff x="1565955" y="-67406"/>
            <a:chExt cx="9060004" cy="7189078"/>
          </a:xfrm>
        </p:grpSpPr>
        <p:pic>
          <p:nvPicPr>
            <p:cNvPr id="3" name="Picture 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545D1461-F51A-F144-993A-E691BD2486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501" t="24287" r="19999" b="23318"/>
            <a:stretch/>
          </p:blipFill>
          <p:spPr>
            <a:xfrm>
              <a:off x="1938528" y="257575"/>
              <a:ext cx="8324734" cy="4673239"/>
            </a:xfrm>
            <a:prstGeom prst="rect">
              <a:avLst/>
            </a:prstGeom>
          </p:spPr>
        </p:pic>
        <p:pic>
          <p:nvPicPr>
            <p:cNvPr id="1030" name="Picture 6" descr="Download Apple Mac Computer Screen HQ PNG Image | FreePNGImg">
              <a:extLst>
                <a:ext uri="{FF2B5EF4-FFF2-40B4-BE49-F238E27FC236}">
                  <a16:creationId xmlns:a16="http://schemas.microsoft.com/office/drawing/2014/main" id="{118E85CC-D56F-D64F-A061-869AB11E03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5955" y="-67406"/>
              <a:ext cx="9060004" cy="71890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B657290-1396-3844-AE77-ABF21FEF81C0}"/>
                </a:ext>
              </a:extLst>
            </p:cNvPr>
            <p:cNvSpPr/>
            <p:nvPr/>
          </p:nvSpPr>
          <p:spPr>
            <a:xfrm>
              <a:off x="5864772" y="5423338"/>
              <a:ext cx="536028" cy="48873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B6BBF2-6EF9-4D45-93DD-C1FCB2B556DA}"/>
              </a:ext>
            </a:extLst>
          </p:cNvPr>
          <p:cNvGrpSpPr/>
          <p:nvPr/>
        </p:nvGrpSpPr>
        <p:grpSpPr>
          <a:xfrm>
            <a:off x="7968175" y="2404139"/>
            <a:ext cx="4732301" cy="4601527"/>
            <a:chOff x="7645445" y="2116181"/>
            <a:chExt cx="4732301" cy="4601527"/>
          </a:xfrm>
        </p:grpSpPr>
        <p:pic>
          <p:nvPicPr>
            <p:cNvPr id="6" name="Picture 10">
              <a:extLst>
                <a:ext uri="{FF2B5EF4-FFF2-40B4-BE49-F238E27FC236}">
                  <a16:creationId xmlns:a16="http://schemas.microsoft.com/office/drawing/2014/main" id="{F19C4D58-C055-8946-9568-F021CBF033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5445" y="2116181"/>
              <a:ext cx="4732301" cy="4601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8ECBB536-4680-BB4F-9AE5-DB4B3B4D6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972" t="12339" r="25557" b="5259"/>
            <a:stretch/>
          </p:blipFill>
          <p:spPr>
            <a:xfrm>
              <a:off x="8580116" y="2383443"/>
              <a:ext cx="2880478" cy="4112017"/>
            </a:xfrm>
            <a:prstGeom prst="roundRect">
              <a:avLst>
                <a:gd name="adj" fmla="val 1956"/>
              </a:avLst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25037DF-14BB-0544-9C3C-97BB25DF416F}"/>
              </a:ext>
            </a:extLst>
          </p:cNvPr>
          <p:cNvGrpSpPr/>
          <p:nvPr/>
        </p:nvGrpSpPr>
        <p:grpSpPr>
          <a:xfrm>
            <a:off x="7611735" y="4527193"/>
            <a:ext cx="1822263" cy="2757900"/>
            <a:chOff x="4241989" y="2194559"/>
            <a:chExt cx="2629974" cy="3980329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74169602-1A8C-C348-AE0A-7987D1C527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1989" y="2194559"/>
              <a:ext cx="2629974" cy="398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FEEDA7C5-D453-A440-B4D1-DC40BBF59C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8309" t="18852" r="53001" b="22108"/>
            <a:stretch/>
          </p:blipFill>
          <p:spPr>
            <a:xfrm>
              <a:off x="4734741" y="2720183"/>
              <a:ext cx="1648330" cy="2929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660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ownload Apple Mac Computer Screen HQ PNG Image | FreePNGImg">
            <a:extLst>
              <a:ext uri="{FF2B5EF4-FFF2-40B4-BE49-F238E27FC236}">
                <a16:creationId xmlns:a16="http://schemas.microsoft.com/office/drawing/2014/main" id="{118E85CC-D56F-D64F-A061-869AB11E0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6" y="44018"/>
            <a:ext cx="8531816" cy="676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4585068-44B9-1E4A-AAEA-ED8185B2F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457" y="351282"/>
            <a:ext cx="7862102" cy="4422433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B657290-1396-3844-AE77-ABF21FEF81C0}"/>
              </a:ext>
            </a:extLst>
          </p:cNvPr>
          <p:cNvSpPr/>
          <p:nvPr/>
        </p:nvSpPr>
        <p:spPr>
          <a:xfrm>
            <a:off x="4779607" y="5214658"/>
            <a:ext cx="504778" cy="46023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F19C4D58-C055-8946-9568-F021CBF033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22"/>
          <a:stretch/>
        </p:blipFill>
        <p:spPr bwMode="auto">
          <a:xfrm>
            <a:off x="7968175" y="2404139"/>
            <a:ext cx="3983571" cy="460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DE3AB45-BA1A-684A-B2F0-B952F1D70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1042" y="2637534"/>
            <a:ext cx="2888082" cy="4134736"/>
          </a:xfrm>
          <a:prstGeom prst="roundRect">
            <a:avLst>
              <a:gd name="adj" fmla="val 2140"/>
            </a:avLst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4169602-1A8C-C348-AE0A-7987D1C52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735" y="4527193"/>
            <a:ext cx="1822263" cy="27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E2C6724-09A1-354D-93CA-888649C8D5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6072" y="4862390"/>
            <a:ext cx="1155863" cy="205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8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97AE2997-5226-CB4C-8F71-51BF7FB13D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784.21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8040" y="1368626"/>
            <a:ext cx="2300899" cy="40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67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97AE2997-5226-CB4C-8F71-51BF7FB13D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784.21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8040" y="1368626"/>
            <a:ext cx="2300899" cy="40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052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97AE2997-5226-CB4C-8F71-51BF7FB13D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245.285" end="21698.400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8040" y="1368626"/>
            <a:ext cx="2300899" cy="40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3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"/>
    </mc:Choice>
    <mc:Fallback xmlns="">
      <p:transition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ownload Apple Mac Computer Screen HQ PNG Image | FreePNGImg">
            <a:extLst>
              <a:ext uri="{FF2B5EF4-FFF2-40B4-BE49-F238E27FC236}">
                <a16:creationId xmlns:a16="http://schemas.microsoft.com/office/drawing/2014/main" id="{118E85CC-D56F-D64F-A061-869AB11E0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092" y="56505"/>
            <a:ext cx="8531816" cy="676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B657290-1396-3844-AE77-ABF21FEF81C0}"/>
              </a:ext>
            </a:extLst>
          </p:cNvPr>
          <p:cNvSpPr/>
          <p:nvPr/>
        </p:nvSpPr>
        <p:spPr>
          <a:xfrm>
            <a:off x="5878293" y="5227145"/>
            <a:ext cx="504778" cy="46023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Screen Recording 2021-06-23 at 10.29.54 PM.mov" descr="Screen Recording 2021-06-23 at 10.29.54 PM.mov">
            <a:hlinkClick r:id="" action="ppaction://media"/>
            <a:extLst>
              <a:ext uri="{FF2B5EF4-FFF2-40B4-BE49-F238E27FC236}">
                <a16:creationId xmlns:a16="http://schemas.microsoft.com/office/drawing/2014/main" id="{9C6927BE-8EC8-E54E-95DA-3AA716744E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283"/>
          <a:stretch/>
        </p:blipFill>
        <p:spPr>
          <a:xfrm>
            <a:off x="2178479" y="328239"/>
            <a:ext cx="7829122" cy="442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9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EC4D5696-460C-1E4C-ABE0-829183CE7F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391.6252" end="7820.182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918652" y="1362010"/>
            <a:ext cx="2300899" cy="40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53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EC4D5696-460C-1E4C-ABE0-829183CE7F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8208.9643" end="7233.172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918652" y="1362010"/>
            <a:ext cx="2300899" cy="40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2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"/>
    </mc:Choice>
    <mc:Fallback xmlns="">
      <p:transition advClick="0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1-06-23 at 8.47.53 PM.mov" descr="Screen Recording 2021-06-23 at 8.47.53 PM.mov">
            <a:hlinkClick r:id="" action="ppaction://media"/>
            <a:extLst>
              <a:ext uri="{FF2B5EF4-FFF2-40B4-BE49-F238E27FC236}">
                <a16:creationId xmlns:a16="http://schemas.microsoft.com/office/drawing/2014/main" id="{97AE2997-5226-CB4C-8F71-51BF7FB13D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8845.8383"/>
                  <p14:fade ou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8040" y="1382915"/>
            <a:ext cx="2300696" cy="409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0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>
            <a:extLst>
              <a:ext uri="{FF2B5EF4-FFF2-40B4-BE49-F238E27FC236}">
                <a16:creationId xmlns:a16="http://schemas.microsoft.com/office/drawing/2014/main" id="{BAB39187-0CD0-A948-9D2C-E8BFCDDE4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991" y="45720"/>
            <a:ext cx="6740122" cy="6553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Screen Recording 2021-06-23 at 10.25.43 PM.mov" descr="Screen Recording 2021-06-23 at 10.25.43 PM.mov">
            <a:hlinkClick r:id="" action="ppaction://media"/>
            <a:extLst>
              <a:ext uri="{FF2B5EF4-FFF2-40B4-BE49-F238E27FC236}">
                <a16:creationId xmlns:a16="http://schemas.microsoft.com/office/drawing/2014/main" id="{137C99E1-85CE-B346-81A6-5A54C093F4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44950" y="385761"/>
            <a:ext cx="4113213" cy="5891605"/>
          </a:xfrm>
          <a:prstGeom prst="roundRect">
            <a:avLst>
              <a:gd name="adj" fmla="val 2078"/>
            </a:avLst>
          </a:prstGeom>
        </p:spPr>
      </p:pic>
    </p:spTree>
    <p:extLst>
      <p:ext uri="{BB962C8B-B14F-4D97-AF65-F5344CB8AC3E}">
        <p14:creationId xmlns:p14="http://schemas.microsoft.com/office/powerpoint/2010/main" val="67832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7A23DBB7-BA84-3C4B-A888-C0B20CFA5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89" y="643275"/>
            <a:ext cx="3654974" cy="55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63F29E9-A8A5-DD42-B74B-D5EA893AA5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309" t="18852" r="53001" b="22108"/>
          <a:stretch/>
        </p:blipFill>
        <p:spPr>
          <a:xfrm>
            <a:off x="4929111" y="1382915"/>
            <a:ext cx="2290746" cy="4070653"/>
          </a:xfrm>
          <a:prstGeom prst="rect">
            <a:avLst/>
          </a:prstGeom>
        </p:spPr>
      </p:pic>
      <p:pic>
        <p:nvPicPr>
          <p:cNvPr id="6" name="Screen Recording 2021-06-23 at 10.14.45 PM.mov" descr="Screen Recording 2021-06-23 at 10.14.45 PM.mov">
            <a:hlinkClick r:id="" action="ppaction://media"/>
            <a:extLst>
              <a:ext uri="{FF2B5EF4-FFF2-40B4-BE49-F238E27FC236}">
                <a16:creationId xmlns:a16="http://schemas.microsoft.com/office/drawing/2014/main" id="{55568B7C-3068-5C49-8DEA-FA84FFC92D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24102" y="1372393"/>
            <a:ext cx="2290747" cy="407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1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ownload Apple Mac Computer Screen HQ PNG Image | FreePNGImg">
            <a:extLst>
              <a:ext uri="{FF2B5EF4-FFF2-40B4-BE49-F238E27FC236}">
                <a16:creationId xmlns:a16="http://schemas.microsoft.com/office/drawing/2014/main" id="{118E85CC-D56F-D64F-A061-869AB11E0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092" y="56505"/>
            <a:ext cx="8531816" cy="676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B657290-1396-3844-AE77-ABF21FEF81C0}"/>
              </a:ext>
            </a:extLst>
          </p:cNvPr>
          <p:cNvSpPr/>
          <p:nvPr/>
        </p:nvSpPr>
        <p:spPr>
          <a:xfrm>
            <a:off x="5878293" y="5227145"/>
            <a:ext cx="504778" cy="46023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Screen Recording 2021-06-23 at 10.29.54 PM.mov" descr="Screen Recording 2021-06-23 at 10.29.54 PM.mov">
            <a:hlinkClick r:id="" action="ppaction://media"/>
            <a:extLst>
              <a:ext uri="{FF2B5EF4-FFF2-40B4-BE49-F238E27FC236}">
                <a16:creationId xmlns:a16="http://schemas.microsoft.com/office/drawing/2014/main" id="{9C6927BE-8EC8-E54E-95DA-3AA716744E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283"/>
          <a:stretch/>
        </p:blipFill>
        <p:spPr>
          <a:xfrm>
            <a:off x="2178479" y="328239"/>
            <a:ext cx="7829122" cy="442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3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25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3BCDC7-3C00-9347-B07E-640259A8D26B}"/>
              </a:ext>
            </a:extLst>
          </p:cNvPr>
          <p:cNvGrpSpPr/>
          <p:nvPr/>
        </p:nvGrpSpPr>
        <p:grpSpPr>
          <a:xfrm>
            <a:off x="1830092" y="56505"/>
            <a:ext cx="8531816" cy="6769963"/>
            <a:chOff x="1830092" y="56505"/>
            <a:chExt cx="8531816" cy="676996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5FCC77B-3F9A-194A-A47A-254A9CF4E6C3}"/>
                </a:ext>
              </a:extLst>
            </p:cNvPr>
            <p:cNvGrpSpPr/>
            <p:nvPr/>
          </p:nvGrpSpPr>
          <p:grpSpPr>
            <a:xfrm>
              <a:off x="1830092" y="56505"/>
              <a:ext cx="8531816" cy="6769963"/>
              <a:chOff x="1565955" y="-67406"/>
              <a:chExt cx="9060004" cy="7189078"/>
            </a:xfrm>
          </p:grpSpPr>
          <p:pic>
            <p:nvPicPr>
              <p:cNvPr id="3" name="Picture 2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545D1461-F51A-F144-993A-E691BD2486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7501" t="24287" r="19999" b="23318"/>
              <a:stretch/>
            </p:blipFill>
            <p:spPr>
              <a:xfrm>
                <a:off x="1938528" y="257575"/>
                <a:ext cx="8324734" cy="4673239"/>
              </a:xfrm>
              <a:prstGeom prst="rect">
                <a:avLst/>
              </a:prstGeom>
            </p:spPr>
          </p:pic>
          <p:pic>
            <p:nvPicPr>
              <p:cNvPr id="1030" name="Picture 6" descr="Download Apple Mac Computer Screen HQ PNG Image | FreePNGImg">
                <a:extLst>
                  <a:ext uri="{FF2B5EF4-FFF2-40B4-BE49-F238E27FC236}">
                    <a16:creationId xmlns:a16="http://schemas.microsoft.com/office/drawing/2014/main" id="{118E85CC-D56F-D64F-A061-869AB11E03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65955" y="-67406"/>
                <a:ext cx="9060004" cy="7189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657290-1396-3844-AE77-ABF21FEF81C0}"/>
                  </a:ext>
                </a:extLst>
              </p:cNvPr>
              <p:cNvSpPr/>
              <p:nvPr/>
            </p:nvSpPr>
            <p:spPr>
              <a:xfrm>
                <a:off x="5864772" y="5423338"/>
                <a:ext cx="536028" cy="488731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5C950DD5-4620-B845-81E5-14D298C87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89121" y="352030"/>
              <a:ext cx="7862102" cy="4422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670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0B8AF-51F1-3D4F-A139-FC6F16707C18}"/>
              </a:ext>
            </a:extLst>
          </p:cNvPr>
          <p:cNvGrpSpPr/>
          <p:nvPr/>
        </p:nvGrpSpPr>
        <p:grpSpPr>
          <a:xfrm>
            <a:off x="2711991" y="45720"/>
            <a:ext cx="6740122" cy="6553863"/>
            <a:chOff x="2711991" y="45720"/>
            <a:chExt cx="6740122" cy="6553863"/>
          </a:xfrm>
        </p:grpSpPr>
        <p:pic>
          <p:nvPicPr>
            <p:cNvPr id="3082" name="Picture 10">
              <a:extLst>
                <a:ext uri="{FF2B5EF4-FFF2-40B4-BE49-F238E27FC236}">
                  <a16:creationId xmlns:a16="http://schemas.microsoft.com/office/drawing/2014/main" id="{BAB39187-0CD0-A948-9D2C-E8BFCDDE43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1991" y="45720"/>
              <a:ext cx="6740122" cy="65538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89ED87B7-8E3A-144A-A9E8-AAB4EAFEB9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72" t="12339" r="25557" b="5259"/>
            <a:stretch/>
          </p:blipFill>
          <p:spPr>
            <a:xfrm>
              <a:off x="4044695" y="438274"/>
              <a:ext cx="4102608" cy="5856664"/>
            </a:xfrm>
            <a:prstGeom prst="roundRect">
              <a:avLst>
                <a:gd name="adj" fmla="val 1956"/>
              </a:avLst>
            </a:prstGeom>
          </p:spPr>
        </p:pic>
        <p:pic>
          <p:nvPicPr>
            <p:cNvPr id="4" name="Picture 3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DB12AC18-9330-8242-821A-AAD67CE22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4695" y="427764"/>
              <a:ext cx="4090836" cy="5856664"/>
            </a:xfrm>
            <a:prstGeom prst="roundRect">
              <a:avLst>
                <a:gd name="adj" fmla="val 2140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99331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C46361E-AF4B-CA4C-92FA-1BC60E8BB1F4}"/>
              </a:ext>
            </a:extLst>
          </p:cNvPr>
          <p:cNvGrpSpPr/>
          <p:nvPr/>
        </p:nvGrpSpPr>
        <p:grpSpPr>
          <a:xfrm>
            <a:off x="4241989" y="643275"/>
            <a:ext cx="3654974" cy="5531614"/>
            <a:chOff x="4241989" y="643275"/>
            <a:chExt cx="3654974" cy="5531614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7A23DBB7-BA84-3C4B-A888-C0B20CFA54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1989" y="643275"/>
              <a:ext cx="3654974" cy="5531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E63F29E9-A8A5-DD42-B74B-D5EA893AA5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309" t="18852" r="53001" b="22108"/>
            <a:stretch/>
          </p:blipFill>
          <p:spPr>
            <a:xfrm>
              <a:off x="4929111" y="1382915"/>
              <a:ext cx="2290746" cy="4070653"/>
            </a:xfrm>
            <a:prstGeom prst="rect">
              <a:avLst/>
            </a:prstGeom>
          </p:spPr>
        </p:pic>
        <p:pic>
          <p:nvPicPr>
            <p:cNvPr id="5" name="Picture 4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FAC3E18E-C6C8-914A-9DFB-9C87DC8D1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18601" y="1372405"/>
              <a:ext cx="2300695" cy="4092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979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3000">
        <p14:flythrough dir="out"/>
      </p:transition>
    </mc:Choice>
    <mc:Fallback xmlns="">
      <p:transition spd="slow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3844</TotalTime>
  <Words>0</Words>
  <Application>Microsoft Macintosh PowerPoint</Application>
  <PresentationFormat>Widescreen</PresentationFormat>
  <Paragraphs>0</Paragraphs>
  <Slides>22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 Bippert</dc:creator>
  <cp:lastModifiedBy>Stephanie Bippert</cp:lastModifiedBy>
  <cp:revision>17</cp:revision>
  <dcterms:created xsi:type="dcterms:W3CDTF">2021-06-20T21:22:28Z</dcterms:created>
  <dcterms:modified xsi:type="dcterms:W3CDTF">2021-07-12T00:47:49Z</dcterms:modified>
</cp:coreProperties>
</file>

<file path=docProps/thumbnail.jpeg>
</file>